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2711" y="5420677"/>
            <a:ext cx="1376171" cy="6745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2103" y="4293108"/>
            <a:ext cx="4779263" cy="4876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5443" y="5706617"/>
            <a:ext cx="2348483" cy="30403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972C3FC-3FE7-4F4A-81DA-AA84DDF5DB58}"/>
              </a:ext>
            </a:extLst>
          </p:cNvPr>
          <p:cNvSpPr/>
          <p:nvPr/>
        </p:nvSpPr>
        <p:spPr>
          <a:xfrm>
            <a:off x="779411" y="1206246"/>
            <a:ext cx="9139428" cy="259461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0401" y="1615395"/>
            <a:ext cx="4518133" cy="5818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8969" y="2296667"/>
            <a:ext cx="4520544" cy="72185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38001" y="3168606"/>
            <a:ext cx="1169219" cy="23981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1827" y="3524028"/>
            <a:ext cx="3362260" cy="22927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8844" y="4189314"/>
            <a:ext cx="3322019" cy="108624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1206246"/>
            <a:ext cx="3745992" cy="51435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697" y="1206246"/>
            <a:ext cx="5116829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9537" y="5663184"/>
            <a:ext cx="2944367" cy="26212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1041" y="1584960"/>
            <a:ext cx="3389376" cy="25908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1206246"/>
            <a:ext cx="4627626" cy="51434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0011" y="1506636"/>
            <a:ext cx="4049686" cy="405192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8239" y="1206246"/>
            <a:ext cx="4800599" cy="51434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2791" y="1663446"/>
            <a:ext cx="3218687" cy="370636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357" y="1467611"/>
            <a:ext cx="3514127" cy="39014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6383" y="2127504"/>
            <a:ext cx="3784091" cy="120990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3335" y="3612641"/>
            <a:ext cx="3672994" cy="83591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7249" y="4609338"/>
            <a:ext cx="3315237" cy="71780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9075" y="1206246"/>
            <a:ext cx="4969763" cy="510082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0891" y="5941314"/>
            <a:ext cx="1951117" cy="195072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0695" y="1711822"/>
            <a:ext cx="3651862" cy="424280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5939" y="1206246"/>
            <a:ext cx="4152899" cy="51435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1206246"/>
            <a:ext cx="6664446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07977" y="1206246"/>
            <a:ext cx="4611370" cy="5143500"/>
          </a:xfrm>
          <a:custGeom>
            <a:avLst/>
            <a:gdLst/>
            <a:ahLst/>
            <a:cxnLst/>
            <a:rect l="l" t="t" r="r" b="b"/>
            <a:pathLst>
              <a:path w="4611370" h="5143500">
                <a:moveTo>
                  <a:pt x="0" y="0"/>
                </a:moveTo>
                <a:lnTo>
                  <a:pt x="0" y="5143500"/>
                </a:lnTo>
                <a:lnTo>
                  <a:pt x="4610861" y="5143500"/>
                </a:lnTo>
                <a:lnTo>
                  <a:pt x="46108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9125" y="1416557"/>
            <a:ext cx="4005071" cy="49331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079" y="1206246"/>
            <a:ext cx="4727447" cy="511530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3267" y="2346198"/>
            <a:ext cx="2910840" cy="38557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3267" y="4167378"/>
            <a:ext cx="2910840" cy="80848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8695" y="6022847"/>
            <a:ext cx="3121152" cy="2072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8695" y="3006851"/>
            <a:ext cx="3903697" cy="77882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0219" y="1630014"/>
            <a:ext cx="3337247" cy="33568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2317" y="2089404"/>
            <a:ext cx="3773423" cy="76504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6983" y="3971544"/>
            <a:ext cx="3773423" cy="167030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9411" y="1206246"/>
            <a:ext cx="9139428" cy="259461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839" y="3787902"/>
            <a:ext cx="9142095" cy="942340"/>
          </a:xfrm>
          <a:custGeom>
            <a:avLst/>
            <a:gdLst/>
            <a:ahLst/>
            <a:cxnLst/>
            <a:rect l="l" t="t" r="r" b="b"/>
            <a:pathLst>
              <a:path w="9142095" h="942339">
                <a:moveTo>
                  <a:pt x="9141714" y="941832"/>
                </a:moveTo>
                <a:lnTo>
                  <a:pt x="9141714" y="0"/>
                </a:lnTo>
                <a:lnTo>
                  <a:pt x="0" y="0"/>
                </a:lnTo>
                <a:lnTo>
                  <a:pt x="0" y="12192"/>
                </a:lnTo>
                <a:lnTo>
                  <a:pt x="6858" y="6096"/>
                </a:lnTo>
                <a:lnTo>
                  <a:pt x="6858" y="12192"/>
                </a:lnTo>
                <a:lnTo>
                  <a:pt x="9128760" y="12192"/>
                </a:lnTo>
                <a:lnTo>
                  <a:pt x="9128760" y="6095"/>
                </a:lnTo>
                <a:lnTo>
                  <a:pt x="9135618" y="12192"/>
                </a:lnTo>
                <a:lnTo>
                  <a:pt x="9135618" y="941832"/>
                </a:lnTo>
                <a:lnTo>
                  <a:pt x="9141714" y="941832"/>
                </a:lnTo>
                <a:close/>
              </a:path>
              <a:path w="9142095" h="942339">
                <a:moveTo>
                  <a:pt x="6858" y="12192"/>
                </a:moveTo>
                <a:lnTo>
                  <a:pt x="6858" y="6096"/>
                </a:lnTo>
                <a:lnTo>
                  <a:pt x="0" y="12192"/>
                </a:lnTo>
                <a:lnTo>
                  <a:pt x="6858" y="12192"/>
                </a:lnTo>
                <a:close/>
              </a:path>
              <a:path w="9142095" h="942339">
                <a:moveTo>
                  <a:pt x="6858" y="928878"/>
                </a:moveTo>
                <a:lnTo>
                  <a:pt x="6858" y="12192"/>
                </a:lnTo>
                <a:lnTo>
                  <a:pt x="0" y="12192"/>
                </a:lnTo>
                <a:lnTo>
                  <a:pt x="0" y="928878"/>
                </a:lnTo>
                <a:lnTo>
                  <a:pt x="6858" y="928878"/>
                </a:lnTo>
                <a:close/>
              </a:path>
              <a:path w="9142095" h="942339">
                <a:moveTo>
                  <a:pt x="9135618" y="928877"/>
                </a:moveTo>
                <a:lnTo>
                  <a:pt x="0" y="928878"/>
                </a:lnTo>
                <a:lnTo>
                  <a:pt x="6858" y="934974"/>
                </a:lnTo>
                <a:lnTo>
                  <a:pt x="6857" y="941832"/>
                </a:lnTo>
                <a:lnTo>
                  <a:pt x="9128760" y="941832"/>
                </a:lnTo>
                <a:lnTo>
                  <a:pt x="9128760" y="934974"/>
                </a:lnTo>
                <a:lnTo>
                  <a:pt x="9135618" y="928877"/>
                </a:lnTo>
                <a:close/>
              </a:path>
              <a:path w="9142095" h="942339">
                <a:moveTo>
                  <a:pt x="6857" y="941832"/>
                </a:moveTo>
                <a:lnTo>
                  <a:pt x="6858" y="934974"/>
                </a:lnTo>
                <a:lnTo>
                  <a:pt x="0" y="928878"/>
                </a:lnTo>
                <a:lnTo>
                  <a:pt x="0" y="941832"/>
                </a:lnTo>
                <a:lnTo>
                  <a:pt x="6857" y="941832"/>
                </a:lnTo>
                <a:close/>
              </a:path>
              <a:path w="9142095" h="942339">
                <a:moveTo>
                  <a:pt x="9135618" y="12192"/>
                </a:moveTo>
                <a:lnTo>
                  <a:pt x="9128760" y="6095"/>
                </a:lnTo>
                <a:lnTo>
                  <a:pt x="9128760" y="12192"/>
                </a:lnTo>
                <a:lnTo>
                  <a:pt x="9135618" y="12192"/>
                </a:lnTo>
                <a:close/>
              </a:path>
              <a:path w="9142095" h="942339">
                <a:moveTo>
                  <a:pt x="9135618" y="928877"/>
                </a:moveTo>
                <a:lnTo>
                  <a:pt x="9135618" y="12192"/>
                </a:lnTo>
                <a:lnTo>
                  <a:pt x="9128760" y="12192"/>
                </a:lnTo>
                <a:lnTo>
                  <a:pt x="9128760" y="928877"/>
                </a:lnTo>
                <a:lnTo>
                  <a:pt x="9135618" y="928877"/>
                </a:lnTo>
                <a:close/>
              </a:path>
              <a:path w="9142095" h="942339">
                <a:moveTo>
                  <a:pt x="9135618" y="941832"/>
                </a:moveTo>
                <a:lnTo>
                  <a:pt x="9135618" y="928877"/>
                </a:lnTo>
                <a:lnTo>
                  <a:pt x="9128760" y="934974"/>
                </a:lnTo>
                <a:lnTo>
                  <a:pt x="9128760" y="941832"/>
                </a:lnTo>
                <a:lnTo>
                  <a:pt x="9135618" y="941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4689" y="5454396"/>
            <a:ext cx="3735323" cy="2057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8401" y="4492752"/>
            <a:ext cx="2243327" cy="41452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27211" y="5046087"/>
            <a:ext cx="1513810" cy="92875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8417" y="4383023"/>
            <a:ext cx="2011679" cy="304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1255" y="5458868"/>
            <a:ext cx="3707925" cy="18784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82545D-62F5-4F1A-9E95-4020C581EA8B}"/>
              </a:ext>
            </a:extLst>
          </p:cNvPr>
          <p:cNvSpPr/>
          <p:nvPr/>
        </p:nvSpPr>
        <p:spPr>
          <a:xfrm>
            <a:off x="779411" y="1206246"/>
            <a:ext cx="9139428" cy="259461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2892551"/>
            <a:ext cx="9144000" cy="273710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4889" y="1661160"/>
            <a:ext cx="4102608" cy="124358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8145" y="1842516"/>
            <a:ext cx="877823" cy="29260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4815" y="2453639"/>
            <a:ext cx="3078480" cy="30297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3311" y="1206246"/>
            <a:ext cx="4605527" cy="5143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6433" y="1206246"/>
            <a:ext cx="4772405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5943" y="1593341"/>
            <a:ext cx="2828544" cy="117043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4815" y="3025901"/>
            <a:ext cx="3176015" cy="234696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551" y="1743455"/>
            <a:ext cx="3324533" cy="176783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4221" y="3774185"/>
            <a:ext cx="4226052" cy="17678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2045" y="2191511"/>
            <a:ext cx="3907008" cy="285303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639" y="1636776"/>
            <a:ext cx="2194560" cy="3413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6017" y="5681471"/>
            <a:ext cx="3297935" cy="3596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691" y="3287267"/>
            <a:ext cx="1274063" cy="30479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6933" y="2191511"/>
            <a:ext cx="2978224" cy="78831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0025" y="3689603"/>
            <a:ext cx="2883408" cy="68275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9411" y="1206246"/>
            <a:ext cx="5329427" cy="51435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061" y="4276344"/>
            <a:ext cx="2842434" cy="109501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0260" y="3975273"/>
            <a:ext cx="1256227" cy="24087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2375" y="1453707"/>
            <a:ext cx="2406635" cy="63675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3243" y="2252472"/>
            <a:ext cx="3342894" cy="155609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1206246"/>
            <a:ext cx="5130546" cy="51435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7764" y="5973802"/>
            <a:ext cx="2377532" cy="11055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967" y="1724606"/>
            <a:ext cx="3998975" cy="59724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5148" y="2538222"/>
            <a:ext cx="4710499" cy="50394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2583" y="3341370"/>
            <a:ext cx="1274063" cy="2682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9908" y="3668267"/>
            <a:ext cx="4695739" cy="40449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2159" y="1206246"/>
            <a:ext cx="3916679" cy="51435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129" y="1206246"/>
            <a:ext cx="4537709" cy="51434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7652" y="1670505"/>
            <a:ext cx="3673965" cy="395672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DHA presentation - SFG</dc:title>
  <dc:creator>sclark</dc:creator>
  <cp:lastModifiedBy>Alexander Cujko</cp:lastModifiedBy>
  <cp:revision>2</cp:revision>
  <dcterms:created xsi:type="dcterms:W3CDTF">2018-05-20T23:27:13Z</dcterms:created>
  <dcterms:modified xsi:type="dcterms:W3CDTF">2018-05-20T23:30:11Z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2018-05-20T00:00:00Z</vt:filetime>
  </property>
</Properties>
</file>